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200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ABD5E-B049-40A8-8670-6E5A4DDEB5C7}" type="datetimeFigureOut">
              <a:rPr lang="es-ES" smtClean="0"/>
              <a:t>24/11/2025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0A1DC-0BE4-4C44-98AD-4D78695432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07748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ABD5E-B049-40A8-8670-6E5A4DDEB5C7}" type="datetimeFigureOut">
              <a:rPr lang="es-ES" smtClean="0"/>
              <a:t>24/11/2025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0A1DC-0BE4-4C44-98AD-4D78695432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52196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ABD5E-B049-40A8-8670-6E5A4DDEB5C7}" type="datetimeFigureOut">
              <a:rPr lang="es-ES" smtClean="0"/>
              <a:t>24/11/2025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0A1DC-0BE4-4C44-98AD-4D78695432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4903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ABD5E-B049-40A8-8670-6E5A4DDEB5C7}" type="datetimeFigureOut">
              <a:rPr lang="es-ES" smtClean="0"/>
              <a:t>24/11/2025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0A1DC-0BE4-4C44-98AD-4D78695432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2792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ABD5E-B049-40A8-8670-6E5A4DDEB5C7}" type="datetimeFigureOut">
              <a:rPr lang="es-ES" smtClean="0"/>
              <a:t>24/11/2025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0A1DC-0BE4-4C44-98AD-4D78695432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5023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ABD5E-B049-40A8-8670-6E5A4DDEB5C7}" type="datetimeFigureOut">
              <a:rPr lang="es-ES" smtClean="0"/>
              <a:t>24/11/2025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0A1DC-0BE4-4C44-98AD-4D78695432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1476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ABD5E-B049-40A8-8670-6E5A4DDEB5C7}" type="datetimeFigureOut">
              <a:rPr lang="es-ES" smtClean="0"/>
              <a:t>24/11/2025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0A1DC-0BE4-4C44-98AD-4D78695432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4942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ABD5E-B049-40A8-8670-6E5A4DDEB5C7}" type="datetimeFigureOut">
              <a:rPr lang="es-ES" smtClean="0"/>
              <a:t>24/11/2025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0A1DC-0BE4-4C44-98AD-4D78695432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3850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ABD5E-B049-40A8-8670-6E5A4DDEB5C7}" type="datetimeFigureOut">
              <a:rPr lang="es-ES" smtClean="0"/>
              <a:t>24/11/2025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0A1DC-0BE4-4C44-98AD-4D78695432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6559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ABD5E-B049-40A8-8670-6E5A4DDEB5C7}" type="datetimeFigureOut">
              <a:rPr lang="es-ES" smtClean="0"/>
              <a:t>24/11/2025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0A1DC-0BE4-4C44-98AD-4D78695432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8014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ABD5E-B049-40A8-8670-6E5A4DDEB5C7}" type="datetimeFigureOut">
              <a:rPr lang="es-ES" smtClean="0"/>
              <a:t>24/11/2025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0A1DC-0BE4-4C44-98AD-4D78695432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8610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EABD5E-B049-40A8-8670-6E5A4DDEB5C7}" type="datetimeFigureOut">
              <a:rPr lang="es-ES" smtClean="0"/>
              <a:t>24/11/2025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50A1DC-0BE4-4C44-98AD-4D78695432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2435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B11136-DB22-10A5-1C75-099F15AF6E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C5122E83-EF11-1AA6-52F2-54F701785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562074"/>
          </a:xfrm>
        </p:spPr>
        <p:txBody>
          <a:bodyPr>
            <a:normAutofit/>
          </a:bodyPr>
          <a:lstStyle/>
          <a:p>
            <a:r>
              <a:rPr lang="ca-ES" sz="1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</a:rPr>
              <a:t>APACEF COL.LEGI FRANCÈS D'ESCALDES ENGORDANY</a:t>
            </a:r>
            <a:r>
              <a:rPr lang="es-ES" sz="1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</a:rPr>
              <a:t> - MENÚ DESEMBRE 2025</a:t>
            </a:r>
            <a:endParaRPr lang="es-ES" sz="1600" dirty="0"/>
          </a:p>
        </p:txBody>
      </p:sp>
      <p:graphicFrame>
        <p:nvGraphicFramePr>
          <p:cNvPr id="3" name="2 Tabla">
            <a:extLst>
              <a:ext uri="{FF2B5EF4-FFF2-40B4-BE49-F238E27FC236}">
                <a16:creationId xmlns:a16="http://schemas.microsoft.com/office/drawing/2014/main" id="{F2AC07A3-6A71-7F66-9745-E3545619D8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6091283"/>
              </p:ext>
            </p:extLst>
          </p:nvPr>
        </p:nvGraphicFramePr>
        <p:xfrm>
          <a:off x="395537" y="980729"/>
          <a:ext cx="7992888" cy="4507204"/>
        </p:xfrm>
        <a:graphic>
          <a:graphicData uri="http://schemas.openxmlformats.org/drawingml/2006/table">
            <a:tbl>
              <a:tblPr/>
              <a:tblGrid>
                <a:gridCol w="16561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089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DILLLUNS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DIMARTS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DIMECRES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DIJOUS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DIVENDRES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483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</a:t>
                      </a:r>
                      <a:r>
                        <a:rPr lang="es-ES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Cigrons</a:t>
                      </a:r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s-ES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amb</a:t>
                      </a:r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s-ES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verdures</a:t>
                      </a:r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 </a:t>
                      </a:r>
                    </a:p>
                    <a:p>
                      <a:pPr algn="ctr" fontAlgn="b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Gall </a:t>
                      </a:r>
                      <a:r>
                        <a:rPr lang="es-ES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dindi</a:t>
                      </a:r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s-ES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amb</a:t>
                      </a:r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s-ES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xampinyons</a:t>
                      </a:r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 </a:t>
                      </a:r>
                    </a:p>
                    <a:p>
                      <a:pPr algn="ctr" fontAlgn="b"/>
                      <a:r>
                        <a:rPr lang="es-ES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Fruita</a:t>
                      </a:r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</a:t>
                      </a:r>
                      <a:r>
                        <a:rPr lang="es-ES" sz="105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Amanida</a:t>
                      </a:r>
                      <a:r>
                        <a:rPr lang="es-E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completa </a:t>
                      </a:r>
                      <a:r>
                        <a:rPr lang="es-ES" sz="105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amb</a:t>
                      </a:r>
                      <a:r>
                        <a:rPr lang="es-E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s-ES" sz="105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fruits</a:t>
                      </a:r>
                      <a:r>
                        <a:rPr lang="es-E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de mar </a:t>
                      </a:r>
                    </a:p>
                    <a:p>
                      <a:pPr algn="ctr" fontAlgn="b"/>
                      <a:r>
                        <a:rPr lang="es-E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Pasta a la </a:t>
                      </a:r>
                      <a:r>
                        <a:rPr lang="es-ES" sz="105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bol</a:t>
                      </a:r>
                      <a:r>
                        <a:rPr lang="es-ES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onyesa</a:t>
                      </a:r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es-ES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Fruita</a:t>
                      </a:r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5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 </a:t>
                      </a:r>
                      <a:r>
                        <a:rPr lang="es-ES" sz="1050" b="1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Mongeta</a:t>
                      </a:r>
                      <a:r>
                        <a:rPr lang="es-ES" sz="105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s-ES" sz="1050" b="1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tendra</a:t>
                      </a:r>
                      <a:r>
                        <a:rPr lang="es-ES" sz="105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s-ES" sz="1050" b="1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amb</a:t>
                      </a:r>
                      <a:r>
                        <a:rPr lang="es-ES" sz="105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patata  </a:t>
                      </a:r>
                    </a:p>
                    <a:p>
                      <a:pPr algn="ctr" fontAlgn="b"/>
                      <a:r>
                        <a:rPr lang="es-ES" sz="105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Pollastre </a:t>
                      </a:r>
                      <a:r>
                        <a:rPr lang="es-ES" sz="1050" b="1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arrebossat</a:t>
                      </a:r>
                      <a:r>
                        <a:rPr lang="es-ES" sz="105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s-ES" sz="1050" b="1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amb</a:t>
                      </a:r>
                      <a:r>
                        <a:rPr lang="es-ES" sz="105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s-ES" sz="1050" b="1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tomàquet</a:t>
                      </a:r>
                      <a:r>
                        <a:rPr lang="es-ES" sz="105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s-ES" sz="1050" b="1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amanit</a:t>
                      </a:r>
                      <a:r>
                        <a:rPr lang="es-ES" sz="105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es-ES" sz="1050" b="1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Fruita</a:t>
                      </a:r>
                      <a:r>
                        <a:rPr lang="es-ES" sz="1050" b="1" i="0" u="none" strike="noStrike" baseline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</a:p>
                    <a:p>
                      <a:pPr algn="ctr" fontAlgn="b"/>
                      <a:endParaRPr lang="es-ES" sz="1050" b="1" i="0" u="none" strike="noStrike" baseline="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E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4 Sopa de pasta  </a:t>
                      </a:r>
                    </a:p>
                    <a:p>
                      <a:pPr algn="ctr" fontAlgn="b"/>
                      <a:r>
                        <a:rPr lang="es-ES" sz="105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Peix</a:t>
                      </a:r>
                      <a:r>
                        <a:rPr lang="es-E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a la marinera  </a:t>
                      </a:r>
                    </a:p>
                    <a:p>
                      <a:pPr algn="ctr" fontAlgn="b"/>
                      <a:r>
                        <a:rPr lang="es-ES" sz="105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Iogurt</a:t>
                      </a:r>
                      <a:r>
                        <a:rPr lang="es-E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E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5 Crema de </a:t>
                      </a:r>
                      <a:r>
                        <a:rPr lang="es-ES" sz="105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carbassó</a:t>
                      </a:r>
                      <a:r>
                        <a:rPr lang="es-E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es-ES" sz="105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Arròs</a:t>
                      </a:r>
                      <a:r>
                        <a:rPr lang="es-E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a la cubana </a:t>
                      </a:r>
                      <a:r>
                        <a:rPr lang="es-ES" sz="105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amb</a:t>
                      </a:r>
                      <a:r>
                        <a:rPr lang="es-E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s-ES" sz="105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ou</a:t>
                      </a:r>
                      <a:r>
                        <a:rPr lang="es-E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s-ES" sz="105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dur</a:t>
                      </a:r>
                      <a:r>
                        <a:rPr lang="es-E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 </a:t>
                      </a:r>
                    </a:p>
                    <a:p>
                      <a:pPr algn="ctr" fontAlgn="b"/>
                      <a:r>
                        <a:rPr lang="es-ES" sz="105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Fruita</a:t>
                      </a:r>
                      <a:r>
                        <a:rPr lang="es-E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41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Entrepà</a:t>
                      </a:r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de pernil </a:t>
                      </a:r>
                      <a:r>
                        <a:rPr lang="es-ES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salat</a:t>
                      </a:r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723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  FESTIU 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 Pasta napolitana </a:t>
                      </a:r>
                    </a:p>
                    <a:p>
                      <a:pPr algn="ctr" fontAlgn="b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Hamburguesa </a:t>
                      </a:r>
                      <a:r>
                        <a:rPr lang="es-ES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amb</a:t>
                      </a:r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crema de ceba </a:t>
                      </a:r>
                    </a:p>
                    <a:p>
                      <a:pPr algn="ctr" fontAlgn="b"/>
                      <a:r>
                        <a:rPr lang="es-ES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Fruita</a:t>
                      </a:r>
                      <a:endParaRPr lang="es-ES" sz="10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5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10 </a:t>
                      </a:r>
                      <a:r>
                        <a:rPr lang="es-ES" sz="1050" b="1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Amanida</a:t>
                      </a:r>
                      <a:r>
                        <a:rPr lang="es-ES" sz="105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catalana </a:t>
                      </a:r>
                    </a:p>
                    <a:p>
                      <a:pPr algn="ctr" fontAlgn="b"/>
                      <a:r>
                        <a:rPr lang="es-ES" sz="1050" b="1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Arròs</a:t>
                      </a:r>
                      <a:r>
                        <a:rPr lang="es-ES" sz="105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de </a:t>
                      </a:r>
                      <a:r>
                        <a:rPr lang="es-ES" sz="1050" b="1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peix</a:t>
                      </a:r>
                      <a:r>
                        <a:rPr lang="es-ES" sz="105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es-ES" sz="1050" b="1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Iogurt</a:t>
                      </a:r>
                      <a:r>
                        <a:rPr lang="es-ES" sz="105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11 Crema de </a:t>
                      </a:r>
                      <a:r>
                        <a:rPr lang="es-ES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pastanaga</a:t>
                      </a:r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Pollastre a la </a:t>
                      </a:r>
                      <a:r>
                        <a:rPr lang="es-ES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cassola</a:t>
                      </a:r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es-ES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Fruita</a:t>
                      </a:r>
                      <a:endParaRPr lang="es-ES" sz="10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12 </a:t>
                      </a:r>
                      <a:r>
                        <a:rPr lang="es-ES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Amanida</a:t>
                      </a:r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s-ES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amb</a:t>
                      </a:r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s-ES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formatge</a:t>
                      </a:r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i </a:t>
                      </a:r>
                      <a:r>
                        <a:rPr lang="es-ES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codonyat</a:t>
                      </a:r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es-ES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Patates</a:t>
                      </a:r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s-ES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amb</a:t>
                      </a:r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s-ES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sípia</a:t>
                      </a:r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es-ES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Fruita</a:t>
                      </a:r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689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Pa</a:t>
                      </a:r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de </a:t>
                      </a:r>
                      <a:r>
                        <a:rPr lang="es-ES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pessic</a:t>
                      </a:r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+ </a:t>
                      </a:r>
                      <a:r>
                        <a:rPr lang="es-ES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Fruita</a:t>
                      </a:r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27734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ES" sz="105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15 </a:t>
                      </a:r>
                      <a:r>
                        <a:rPr lang="es-ES" sz="1050" b="1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Tomàquet</a:t>
                      </a:r>
                      <a:r>
                        <a:rPr lang="es-ES" sz="105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, </a:t>
                      </a:r>
                      <a:r>
                        <a:rPr lang="es-ES" sz="1050" b="1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tonyina</a:t>
                      </a:r>
                      <a:r>
                        <a:rPr lang="es-ES" sz="105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i olives negres </a:t>
                      </a:r>
                    </a:p>
                    <a:p>
                      <a:pPr algn="ctr" fontAlgn="b"/>
                      <a:r>
                        <a:rPr lang="es-ES" sz="1050" b="1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Cigrons</a:t>
                      </a:r>
                      <a:r>
                        <a:rPr lang="es-ES" sz="105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s-ES" sz="1050" b="1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estofats</a:t>
                      </a:r>
                      <a:r>
                        <a:rPr lang="es-ES" sz="105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 </a:t>
                      </a:r>
                      <a:r>
                        <a:rPr lang="es-ES" sz="1050" b="1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amb</a:t>
                      </a:r>
                      <a:r>
                        <a:rPr lang="es-ES" sz="105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s-ES" sz="1050" b="1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carn</a:t>
                      </a:r>
                      <a:r>
                        <a:rPr lang="es-ES" sz="105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es-ES" sz="1050" b="1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Iogurt</a:t>
                      </a:r>
                      <a:r>
                        <a:rPr lang="es-ES" sz="1050" b="1" i="0" u="none" strike="noStrike" baseline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endParaRPr lang="es-ES" sz="1050" b="1" i="0" u="none" strike="noStrike" baseline="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16 Sopa de </a:t>
                      </a:r>
                      <a:r>
                        <a:rPr lang="es-ES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galets</a:t>
                      </a:r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Pollastre al </a:t>
                      </a:r>
                      <a:r>
                        <a:rPr lang="es-ES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forn</a:t>
                      </a:r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s-ES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amb</a:t>
                      </a:r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s-ES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verdures</a:t>
                      </a:r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 </a:t>
                      </a:r>
                    </a:p>
                    <a:p>
                      <a:pPr algn="ctr" fontAlgn="b"/>
                      <a:r>
                        <a:rPr lang="es-ES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Fruita</a:t>
                      </a:r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5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17 </a:t>
                      </a:r>
                      <a:r>
                        <a:rPr lang="es-ES" sz="1050" b="1" i="0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Arròs</a:t>
                      </a:r>
                      <a:r>
                        <a:rPr lang="es-ES" sz="105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s-ES" sz="1050" b="1" i="0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amb</a:t>
                      </a:r>
                      <a:r>
                        <a:rPr lang="es-ES" sz="105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s-ES" sz="1050" b="1" i="0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tomàquet</a:t>
                      </a:r>
                      <a:r>
                        <a:rPr lang="es-ES" sz="105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es-ES" sz="105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Gall </a:t>
                      </a:r>
                      <a:r>
                        <a:rPr lang="es-ES" sz="1050" b="1" i="0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dindi</a:t>
                      </a:r>
                      <a:r>
                        <a:rPr lang="es-ES" sz="105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a la </a:t>
                      </a:r>
                      <a:r>
                        <a:rPr lang="es-ES" sz="1050" b="1" i="0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planxa</a:t>
                      </a:r>
                      <a:r>
                        <a:rPr lang="es-ES" sz="105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s-ES" sz="1050" b="1" i="0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amb</a:t>
                      </a:r>
                      <a:r>
                        <a:rPr lang="es-ES" sz="105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s-ES" sz="1050" b="1" i="0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amanida</a:t>
                      </a:r>
                      <a:r>
                        <a:rPr lang="es-ES" sz="105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 </a:t>
                      </a:r>
                    </a:p>
                    <a:p>
                      <a:pPr algn="ctr" fontAlgn="b"/>
                      <a:r>
                        <a:rPr lang="es-ES" sz="1050" b="1" i="0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Fruita</a:t>
                      </a:r>
                      <a:r>
                        <a:rPr lang="es-ES" sz="105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18 </a:t>
                      </a:r>
                      <a:r>
                        <a:rPr lang="es-ES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Amanida</a:t>
                      </a:r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completa </a:t>
                      </a:r>
                      <a:r>
                        <a:rPr lang="es-ES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amb</a:t>
                      </a:r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sardines 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Pasta a la carbonara 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Fruita</a:t>
                      </a:r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0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ES" sz="105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19 Pica </a:t>
                      </a:r>
                      <a:r>
                        <a:rPr lang="es-ES" sz="1050" b="1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pica</a:t>
                      </a:r>
                      <a:r>
                        <a:rPr lang="es-ES" sz="105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de nadal </a:t>
                      </a:r>
                    </a:p>
                    <a:p>
                      <a:pPr algn="ctr" fontAlgn="b"/>
                      <a:r>
                        <a:rPr lang="es-ES" sz="1050" b="1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Llom</a:t>
                      </a:r>
                      <a:r>
                        <a:rPr lang="es-ES" sz="105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s-ES" sz="1050" b="1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rostit</a:t>
                      </a:r>
                      <a:r>
                        <a:rPr lang="es-ES" sz="105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s-ES" sz="1050" b="1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amb</a:t>
                      </a:r>
                      <a:r>
                        <a:rPr lang="es-ES" sz="105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s-ES" sz="1050" b="1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prunes</a:t>
                      </a:r>
                      <a:r>
                        <a:rPr lang="es-ES" sz="105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i </a:t>
                      </a:r>
                      <a:r>
                        <a:rPr lang="es-ES" sz="1050" b="1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patates</a:t>
                      </a:r>
                      <a:r>
                        <a:rPr lang="es-ES" sz="105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es-ES" sz="105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Postres </a:t>
                      </a:r>
                      <a:r>
                        <a:rPr lang="es-ES" sz="1050" b="1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nadalenc</a:t>
                      </a:r>
                      <a:r>
                        <a:rPr lang="es-ES" sz="105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</a:p>
                    <a:p>
                      <a:pPr algn="ctr" fontAlgn="b"/>
                      <a:endParaRPr lang="es-ES" sz="1050" b="1" i="0" u="none" strike="noStrike" baseline="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037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Entrepà</a:t>
                      </a:r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de </a:t>
                      </a:r>
                      <a:r>
                        <a:rPr lang="es-ES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formatge</a:t>
                      </a:r>
                      <a:r>
                        <a:rPr lang="es-E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5906">
                <a:tc rowSpan="2">
                  <a:txBody>
                    <a:bodyPr/>
                    <a:lstStyle/>
                    <a:p>
                      <a:pPr algn="l" fontAlgn="b"/>
                      <a:endParaRPr lang="es-ES" sz="1050" b="1" i="0" u="none" strike="noStrike" baseline="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VACANCES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DE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NADAL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endParaRPr lang="es-ES" sz="10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89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ES" sz="10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1025" name="Picture 1">
            <a:extLst>
              <a:ext uri="{FF2B5EF4-FFF2-40B4-BE49-F238E27FC236}">
                <a16:creationId xmlns:a16="http://schemas.microsoft.com/office/drawing/2014/main" id="{CDEBDBC7-D058-D0DD-A3DD-86870B44EE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424" y="188640"/>
            <a:ext cx="576064" cy="4884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3 Tabla">
            <a:extLst>
              <a:ext uri="{FF2B5EF4-FFF2-40B4-BE49-F238E27FC236}">
                <a16:creationId xmlns:a16="http://schemas.microsoft.com/office/drawing/2014/main" id="{41265937-5751-297F-5B88-615C7A2237CC}"/>
              </a:ext>
            </a:extLst>
          </p:cNvPr>
          <p:cNvGraphicFramePr>
            <a:graphicFrameLocks noGrp="1"/>
          </p:cNvGraphicFramePr>
          <p:nvPr/>
        </p:nvGraphicFramePr>
        <p:xfrm>
          <a:off x="467544" y="5733256"/>
          <a:ext cx="8229600" cy="731520"/>
        </p:xfrm>
        <a:graphic>
          <a:graphicData uri="http://schemas.openxmlformats.org/drawingml/2006/table">
            <a:tbl>
              <a:tblPr/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77947">
                <a:tc>
                  <a:txBody>
                    <a:bodyPr/>
                    <a:lstStyle/>
                    <a:p>
                      <a:pPr algn="l" fontAlgn="t"/>
                      <a:r>
                        <a:rPr lang="es-E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</a:t>
                      </a:r>
                      <a:r>
                        <a:rPr lang="es-ES" sz="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integral </a:t>
                      </a:r>
                    </a:p>
                    <a:p>
                      <a:pPr algn="l" fontAlgn="t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Nota: </a:t>
                      </a:r>
                      <a:r>
                        <a:rPr lang="es-E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Els</a:t>
                      </a: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E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Berenarts</a:t>
                      </a: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E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els</a:t>
                      </a: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complementen </a:t>
                      </a:r>
                      <a:r>
                        <a:rPr lang="es-E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amb</a:t>
                      </a: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E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fruita</a:t>
                      </a: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es-E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aigua</a:t>
                      </a: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 </a:t>
                      </a:r>
                      <a:r>
                        <a:rPr lang="es-E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batuts</a:t>
                      </a: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b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 cas </a:t>
                      </a:r>
                      <a:r>
                        <a:rPr lang="es-E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d'imprevist</a:t>
                      </a: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E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l'A.P.A.C.E.F</a:t>
                      </a: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E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és</a:t>
                      </a: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reserva el </a:t>
                      </a:r>
                      <a:r>
                        <a:rPr lang="es-E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dret</a:t>
                      </a: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modificar el menú </a:t>
                      </a:r>
                      <a:r>
                        <a:rPr lang="es-E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sense</a:t>
                      </a: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E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previ</a:t>
                      </a: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E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avís</a:t>
                      </a: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</a:t>
                      </a:r>
                      <a:b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Menús </a:t>
                      </a:r>
                      <a:r>
                        <a:rPr lang="es-E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revisats</a:t>
                      </a: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per </a:t>
                      </a:r>
                      <a:r>
                        <a:rPr lang="es-E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Espai</a:t>
                      </a: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</a:t>
                      </a:r>
                      <a:r>
                        <a:rPr lang="es-E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dietètica</a:t>
                      </a: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aplicada Berta Jiménez </a:t>
                      </a:r>
                      <a:r>
                        <a:rPr lang="es-E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Bover</a:t>
                      </a: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Dietista i Nutricionista  </a:t>
                      </a:r>
                    </a:p>
                    <a:p>
                      <a:pPr algn="l" fontAlgn="t"/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6" name="7 Imagen">
            <a:extLst>
              <a:ext uri="{FF2B5EF4-FFF2-40B4-BE49-F238E27FC236}">
                <a16:creationId xmlns:a16="http://schemas.microsoft.com/office/drawing/2014/main" id="{88748587-F1B1-4B45-382A-8A0EAD1AF6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9525" y="12911138"/>
            <a:ext cx="619125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>
            <a:extLst>
              <a:ext uri="{FF2B5EF4-FFF2-40B4-BE49-F238E27FC236}">
                <a16:creationId xmlns:a16="http://schemas.microsoft.com/office/drawing/2014/main" id="{6960377C-1C4E-8B3A-DF88-2F4A038306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9" y="5655198"/>
            <a:ext cx="288032" cy="262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6B1538B-8251-0CDC-27E7-6C5ADD12FB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6021288"/>
            <a:ext cx="465379" cy="52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41B0947B-970A-1563-55C0-7EEB610F462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0152" y="5729772"/>
            <a:ext cx="1882893" cy="806954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4D82502A-DBDC-36FD-E6F5-D24D688D6451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l="54756" t="68847" r="7476" b="3307"/>
          <a:stretch>
            <a:fillRect/>
          </a:stretch>
        </p:blipFill>
        <p:spPr>
          <a:xfrm>
            <a:off x="7740352" y="239778"/>
            <a:ext cx="769820" cy="625944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583DA519-021E-36AA-326B-5A3F7EDDC151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l="35047" t="4407" r="27871" b="70589"/>
          <a:stretch>
            <a:fillRect/>
          </a:stretch>
        </p:blipFill>
        <p:spPr>
          <a:xfrm>
            <a:off x="287748" y="111049"/>
            <a:ext cx="899876" cy="669167"/>
          </a:xfrm>
          <a:prstGeom prst="rect">
            <a:avLst/>
          </a:prstGeom>
        </p:spPr>
      </p:pic>
      <p:pic>
        <p:nvPicPr>
          <p:cNvPr id="5" name="Picture 3">
            <a:extLst>
              <a:ext uri="{FF2B5EF4-FFF2-40B4-BE49-F238E27FC236}">
                <a16:creationId xmlns:a16="http://schemas.microsoft.com/office/drawing/2014/main" id="{5A562BC5-1542-26BD-2E9B-0A332D4DFA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5038" y="4147821"/>
            <a:ext cx="288032" cy="262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>
            <a:extLst>
              <a:ext uri="{FF2B5EF4-FFF2-40B4-BE49-F238E27FC236}">
                <a16:creationId xmlns:a16="http://schemas.microsoft.com/office/drawing/2014/main" id="{9572BC09-7C17-94F9-5415-1DFD97CDB5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4102305"/>
            <a:ext cx="288032" cy="262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3">
            <a:extLst>
              <a:ext uri="{FF2B5EF4-FFF2-40B4-BE49-F238E27FC236}">
                <a16:creationId xmlns:a16="http://schemas.microsoft.com/office/drawing/2014/main" id="{D3AC80F8-C04D-A7C4-F494-7AFD4698BF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3070364"/>
            <a:ext cx="288032" cy="262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3">
            <a:extLst>
              <a:ext uri="{FF2B5EF4-FFF2-40B4-BE49-F238E27FC236}">
                <a16:creationId xmlns:a16="http://schemas.microsoft.com/office/drawing/2014/main" id="{43262713-2118-7D15-7A33-F3438C8D78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2979331"/>
            <a:ext cx="288032" cy="262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3">
            <a:extLst>
              <a:ext uri="{FF2B5EF4-FFF2-40B4-BE49-F238E27FC236}">
                <a16:creationId xmlns:a16="http://schemas.microsoft.com/office/drawing/2014/main" id="{D2EEA63B-641C-620D-3F13-52DA156A89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1246" y="1785505"/>
            <a:ext cx="288032" cy="262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3">
            <a:extLst>
              <a:ext uri="{FF2B5EF4-FFF2-40B4-BE49-F238E27FC236}">
                <a16:creationId xmlns:a16="http://schemas.microsoft.com/office/drawing/2014/main" id="{958FE5E7-96DA-D43A-0E46-5A518D4107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916832"/>
            <a:ext cx="288032" cy="262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452693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905</TotalTime>
  <Words>235</Words>
  <Application>Microsoft Office PowerPoint</Application>
  <PresentationFormat>Presentación en pantalla (4:3)</PresentationFormat>
  <Paragraphs>58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Arial Narrow</vt:lpstr>
      <vt:lpstr>Calibri</vt:lpstr>
      <vt:lpstr>Tema de Office</vt:lpstr>
      <vt:lpstr>APACEF COL.LEGI FRANCÈS D'ESCALDES ENGORDANY - MENÚ DESEMBRE 2025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Menús Abril 2024</dc:title>
  <dc:creator>Berta</dc:creator>
  <cp:lastModifiedBy>Berta Jiménez</cp:lastModifiedBy>
  <cp:revision>72</cp:revision>
  <dcterms:created xsi:type="dcterms:W3CDTF">2024-03-06T15:50:11Z</dcterms:created>
  <dcterms:modified xsi:type="dcterms:W3CDTF">2025-11-24T11:44:32Z</dcterms:modified>
</cp:coreProperties>
</file>